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97212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77" name="Shape 7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Font typeface="Arial"/>
              <a:buNone/>
            </a:pPr>
            <a:r>
              <a:rPr lang="en-US" sz="1200" b="0" i="0" u="none" strike="noStrike" cap="none" baseline="0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Calibri"/>
              <a:buNone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ctrTitle"/>
          </p:nvPr>
        </p:nvSpPr>
        <p:spPr>
          <a:xfrm>
            <a:off x="755650" y="256540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Адаптация текста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5162797" y="4842957"/>
            <a:ext cx="3201300" cy="115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0" indent="0" algn="r" rtl="0">
              <a:spcBef>
                <a:spcPts val="48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Calibri"/>
              <a:buNone/>
            </a:pPr>
            <a:r>
              <a:rPr lang="en-US" sz="2400" b="0" i="0" u="none" strike="noStrike" cap="none" baseline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
</a:t>
            </a:r>
            <a:r>
              <a:rPr lang="en-US"/>
              <a:t>Kaja Plado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2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Адаптированный текст </a:t>
            </a: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Общий текст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39750" y="1700211"/>
            <a:ext cx="8229600" cy="324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Оптимальное разделение текста на абзацы </a:t>
            </a:r>
          </a:p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Связывание предложений едиными легкими для понимания фразами</a:t>
            </a:r>
          </a:p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Воздержитесь от обрыва мысли</a:t>
            </a:r>
          </a:p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Мысль текста ясно сформулирована, целостна, конкретна и в правильном хронологическом порядке</a:t>
            </a:r>
          </a:p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Текст  согласованный и целостный.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199" y="398875"/>
            <a:ext cx="8229600" cy="993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Адаптированный текст </a:t>
            </a: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Оформление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68312" y="1543050"/>
            <a:ext cx="76929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Деление - усложняет синтез слов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Размер шрифта - для общего восприятия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Межстрочный интервал - для общего восприятия, сохранение рядов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Отступ или пустая строка между абзацами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Структурированный текста, выделены основные моменты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Подходящие иллюстрации, присутствие ключевой картины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Ясность оформления (включая шрифты)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Расположение на листе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Избегайте опечаток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84212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Ключевая картина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539750" y="1412875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Объединена с текстом</a:t>
            </a:r>
          </a:p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Проста, без дополнительны</a:t>
            </a:r>
            <a:r>
              <a:rPr lang="en-US"/>
              <a:t>х ассоциаций</a:t>
            </a:r>
          </a:p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Понятна для понимания</a:t>
            </a:r>
          </a:p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Исключены ненужные и вводящие в заблуждение детали </a:t>
            </a:r>
          </a:p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Правильной пропорции</a:t>
            </a:r>
          </a:p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Без дополнительных символов и аббревиатур.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Что такое текст?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0975" marR="0" lvl="0" indent="2498725" rtl="0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ТЕКСТ=КОД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	язык кодирования,</a:t>
            </a: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означает определенную                 систему символов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80975" marR="0" lvl="0" indent="2498725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Рассказчик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кодирует свои мысли и выстраивает их в систему   </a:t>
            </a:r>
          </a:p>
          <a:p>
            <a:pPr marL="180975" marR="0" lvl="0" indent="2498725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Слушатель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	раскодирует информацию для понимания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199" y="1326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Виды текстов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95202" y="1079067"/>
            <a:ext cx="8679900" cy="448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Художественный текст (повествование, описа</a:t>
            </a:r>
            <a:r>
              <a:rPr lang="en-US"/>
              <a:t>ние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рассуждение)</a:t>
            </a:r>
          </a:p>
          <a:p>
            <a:pPr marL="0" marR="0" lvl="0" indent="0" algn="l" rtl="0">
              <a:lnSpc>
                <a:spcPct val="8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Специальные тексты (например,</a:t>
            </a: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математические задачи)</a:t>
            </a:r>
          </a:p>
          <a:p>
            <a:pPr marL="0" marR="0" lvl="0" indent="0" algn="l" rtl="0">
              <a:lnSpc>
                <a:spcPct val="8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Табличная информация, схематическая</a:t>
            </a:r>
          </a:p>
          <a:p>
            <a:pPr marL="0" marR="0" lvl="0" indent="0" algn="l" rtl="0">
              <a:lnSpc>
                <a:spcPct val="8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Публистические тексты (новости, статьи, интервью)</a:t>
            </a:r>
          </a:p>
          <a:p>
            <a:pPr marL="0" marR="0" lvl="0" indent="0" algn="l" rtl="0">
              <a:lnSpc>
                <a:spcPct val="8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Тексты – картинки</a:t>
            </a:r>
          </a:p>
          <a:p>
            <a:pPr marL="0" marR="0" lvl="0" indent="0" algn="l" rtl="0">
              <a:lnSpc>
                <a:spcPct val="8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Подписи</a:t>
            </a:r>
          </a:p>
          <a:p>
            <a:pPr marL="0" marR="0" lvl="0" indent="0" algn="l" rtl="0">
              <a:lnSpc>
                <a:spcPct val="8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Электронный текст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Выбор текста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74650" y="1412875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кого?</a:t>
            </a:r>
          </a:p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чего?</a:t>
            </a:r>
          </a:p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Тип текста?</a:t>
            </a:r>
          </a:p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Где будет читаться (использоваться)?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разви</a:t>
            </a:r>
            <a:r>
              <a:rPr lang="en-US"/>
              <a:t>тия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навык</a:t>
            </a:r>
            <a:r>
              <a:rPr lang="en-US"/>
              <a:t>а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чтения необходимо выбирать фонетически структурный с посильным  словесным запасом и по содержанию  обычный текст.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Простой рассказ (устный/письменный)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32686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Убедительный</a:t>
            </a:r>
          </a:p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Увеличивает скорость чтения</a:t>
            </a:r>
          </a:p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Позволяет быстро прочитать и получить много новых знаний</a:t>
            </a:r>
          </a:p>
          <a:p>
            <a:pPr marL="0" marR="0" lvl="0" indent="0" algn="l" rtl="0">
              <a:buClr>
                <a:schemeClr val="dk1"/>
              </a:buClr>
              <a:buSzPct val="98958"/>
              <a:buFont typeface="Arial"/>
              <a:buChar char="•"/>
            </a:pPr>
            <a:r>
              <a:rPr lang="en-US"/>
              <a:t> 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Мотивированный, значит посильный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55650" y="404812"/>
            <a:ext cx="7772400" cy="9366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Адаптированный текст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799" y="1538525"/>
            <a:ext cx="7772400" cy="475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Понимание текста зависит от: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восприятия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рассказчика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ситуации</a:t>
            </a:r>
            <a:b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 от самого текста</a:t>
            </a:r>
          </a:p>
          <a:p>
            <a:endParaRPr lang="en-US"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Необходимо чтобы текст был доступ</a:t>
            </a:r>
            <a:r>
              <a:rPr lang="en-US"/>
              <a:t>ен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по восприятию</a:t>
            </a:r>
            <a:r>
              <a:rPr lang="en-US"/>
              <a:t>, чтобы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использовался простой язык.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686800" cy="1570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Адаптированный текст</a:t>
            </a: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Содержание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539750" y="1773236"/>
            <a:ext cx="8229600" cy="4751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100694"/>
              <a:buFont typeface="Arial"/>
              <a:buChar char="•"/>
            </a:pPr>
            <a:r>
              <a:rPr lang="en-US" sz="2400"/>
              <a:t> </a:t>
            </a:r>
            <a:r>
              <a:rPr lang="en-US" sz="2800"/>
              <a:t>Учитывай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умение читать, возраст (интересы), опыт и когнитивные предпосылки</a:t>
            </a:r>
          </a:p>
          <a:p>
            <a:pPr marL="0" marR="0" lvl="0" indent="0" algn="l" rtl="0"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Связь с учебными целями</a:t>
            </a:r>
          </a:p>
          <a:p>
            <a:pPr marL="0" marR="0" lvl="0" indent="0" algn="l" rtl="0"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Передать необходимую информацию, исключить незначительные</a:t>
            </a:r>
          </a:p>
          <a:p>
            <a:pPr marL="0" marR="0" lvl="0" indent="0" algn="l" rtl="0"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Добавить для понимании необходимые картинки или справочную информацию</a:t>
            </a:r>
          </a:p>
          <a:p>
            <a:pPr marL="0" marR="0" lvl="0" indent="0" algn="l" rtl="0"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Для знакомства с  материалом выбирать оптимальный размер текста</a:t>
            </a:r>
          </a:p>
          <a:p>
            <a:pPr marL="0" marR="0" lvl="0" indent="0" algn="l" rtl="0">
              <a:buClr>
                <a:schemeClr val="dk1"/>
              </a:buClr>
              <a:buSzPct val="86309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Активное приобретение новой информации.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570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Адаптированный текст </a:t>
            </a:r>
            <a:r>
              <a:rPr lang="en-US" sz="3600" b="1"/>
              <a:t>C</a:t>
            </a: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лова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95287" y="1844675"/>
            <a:ext cx="8229600" cy="3097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Длина слов соответствует  навыкам чтения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Словарный запас  понятен (темп речи)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Конкретность слов / абстракция, обобщение 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Частота использования синонимов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Метафоры, сохранение смысла содержания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49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Адаптированный текст </a:t>
            </a:r>
            <a:r>
              <a:rPr lang="en-US" sz="36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Предложения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539750" y="1773236"/>
            <a:ext cx="8085137" cy="3887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Память  позволяет удерживать соответствующую длину предложений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Следует отказаться от сложной конструкции предложений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Используется обычный порядок слов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Придерживается общий стиль текста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Следует избегать двойного отрицания</a:t>
            </a:r>
          </a:p>
          <a:p>
            <a:pPr marL="0" marR="0" lvl="0" indent="0" algn="l" rtl="0">
              <a:buClr>
                <a:schemeClr val="dk1"/>
              </a:buClr>
              <a:buSzPct val="101190"/>
              <a:buFont typeface="Arial"/>
              <a:buChar char="•"/>
            </a:pPr>
            <a:r>
              <a:rPr lang="en-US" sz="2800"/>
              <a:t> 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Следует избегать  конструкций сравнения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Office'i kujundus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Theme</vt:lpstr>
      <vt:lpstr>Адаптация текста</vt:lpstr>
      <vt:lpstr>Что такое текст?</vt:lpstr>
      <vt:lpstr>Виды текстов</vt:lpstr>
      <vt:lpstr>Выбор текста</vt:lpstr>
      <vt:lpstr>Простой рассказ (устный/письменный)</vt:lpstr>
      <vt:lpstr>Адаптированный текст</vt:lpstr>
      <vt:lpstr>Адаптированный текстСодержание</vt:lpstr>
      <vt:lpstr>Адаптированный текст Cлова</vt:lpstr>
      <vt:lpstr>Адаптированный текст Предложения</vt:lpstr>
      <vt:lpstr>Адаптированный текст Общий текст</vt:lpstr>
      <vt:lpstr>Адаптированный текст Оформление</vt:lpstr>
      <vt:lpstr>Ключевая картина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текста</dc:title>
  <dc:creator>Student</dc:creator>
  <cp:lastModifiedBy>Student</cp:lastModifiedBy>
  <cp:revision>1</cp:revision>
  <dcterms:modified xsi:type="dcterms:W3CDTF">2014-03-26T12:30:46Z</dcterms:modified>
</cp:coreProperties>
</file>