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8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3" r:id="rId28"/>
    <p:sldId id="284" r:id="rId29"/>
    <p:sldId id="287" r:id="rId30"/>
    <p:sldId id="291" r:id="rId31"/>
    <p:sldId id="290" r:id="rId32"/>
    <p:sldId id="289" r:id="rId33"/>
    <p:sldId id="288" r:id="rId34"/>
    <p:sldId id="292" r:id="rId35"/>
    <p:sldId id="285" r:id="rId36"/>
    <p:sldId id="286" r:id="rId37"/>
    <p:sldId id="28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luntiki.ru/blog/umnica/1873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810000"/>
            <a:ext cx="7117180" cy="9673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981200" y="2133600"/>
            <a:ext cx="495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Ребусы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8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60" y="1447800"/>
            <a:ext cx="5087058" cy="46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2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15" y="1524000"/>
            <a:ext cx="6366752" cy="469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6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14488"/>
            <a:ext cx="47625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1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7101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8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68043"/>
            <a:ext cx="8531411" cy="375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8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1935"/>
            <a:ext cx="7237690" cy="421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5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03280"/>
            <a:ext cx="7619541" cy="43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9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9" y="1445698"/>
            <a:ext cx="7768281" cy="396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2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1211186"/>
            <a:ext cx="8940490" cy="510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4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5566"/>
            <a:ext cx="7924800" cy="467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приёмы составления ребуса.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Переворачивание «вверх ногами» рисунка, знака, символа, фигуры служит для указания, что загаданное с помощью картинки слово должно читаться задом наперёд.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Буквы КА + КОТ наоборот = КАТОК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46" y="3581400"/>
            <a:ext cx="4891654" cy="288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885280" cy="387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6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568750" cy="442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9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81" y="2105024"/>
            <a:ext cx="6539018" cy="330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99" y="1371600"/>
            <a:ext cx="6260401" cy="467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5716683" cy="45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1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636776"/>
            <a:ext cx="5127171" cy="43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9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96" y="1752600"/>
            <a:ext cx="591513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Попробуйте зашифровать!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Вода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Восемь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Волк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Ворон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Ворота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0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3888"/>
            <a:ext cx="76200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1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00982"/>
            <a:ext cx="4366418" cy="436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4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Применение запятых (также и перевёрнутых запятых)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2743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слева </a:t>
            </a:r>
            <a:r>
              <a:rPr lang="ru-RU" dirty="0"/>
              <a:t>или справа от картинки служит для указания, что в загаданном с помощью картинки слове следует удалить определённое количество начальных или конечных букв. При этом: </a:t>
            </a:r>
            <a:br>
              <a:rPr lang="ru-RU" dirty="0"/>
            </a:br>
            <a:r>
              <a:rPr lang="ru-RU" dirty="0"/>
              <a:t>— количество запятых соответствует количеству удаляемых букв;</a:t>
            </a:r>
            <a:br>
              <a:rPr lang="ru-RU" dirty="0"/>
            </a:br>
            <a:r>
              <a:rPr lang="ru-RU" dirty="0"/>
              <a:t>— запятые, стоящие слева от картинки, указывают на удаление начальных букв слова;</a:t>
            </a:r>
            <a:br>
              <a:rPr lang="ru-RU" dirty="0"/>
            </a:br>
            <a:r>
              <a:rPr lang="ru-RU" dirty="0"/>
              <a:t>— запятые, стоящие справа от картинки, указывают на удаление конечных букв слова.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4762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8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87880"/>
            <a:ext cx="6781800" cy="27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1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81200"/>
            <a:ext cx="70485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1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133600"/>
            <a:ext cx="6096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9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762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762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4762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0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81000"/>
            <a:ext cx="4762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514600"/>
            <a:ext cx="4762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91" y="4648200"/>
            <a:ext cx="4762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3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297225" cy="281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00"/>
                    </a14:imgEffect>
                    <a14:imgEffect>
                      <a14:saturation sat="2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399"/>
            <a:ext cx="7840979" cy="267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1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http://detsky-mir.com/blog/rebus/1381.html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luntiki.ru/blog/umnica/1873.html</a:t>
            </a:r>
            <a:endParaRPr lang="ru-RU" dirty="0" smtClean="0"/>
          </a:p>
          <a:p>
            <a:r>
              <a:rPr lang="en-US"/>
              <a:t>http://www.igraza.ru/page-1-1-3.html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9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Добавление буквы </a:t>
            </a:r>
            <a:r>
              <a:rPr lang="ru-RU" dirty="0"/>
              <a:t>или нескольких букв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ru-RU" dirty="0" smtClean="0"/>
              <a:t>справа </a:t>
            </a:r>
            <a:r>
              <a:rPr lang="ru-RU" dirty="0"/>
              <a:t>от картинки служит для указания, что эту букву несколько букв) следует добавить в конце загадываемого слова.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слово РУКА + буква </a:t>
            </a:r>
            <a:r>
              <a:rPr lang="ru-RU" dirty="0" smtClean="0"/>
              <a:t>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74006"/>
            <a:ext cx="3657600" cy="194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6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Проставление математического знака равенства между двумя буквами служит для указания замены одной из этих букв на другую.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47134"/>
            <a:ext cx="4085862" cy="258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0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Помещение над картинкой ряда цифр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Например, цифры 3, 2, 1, 4 над картинкой пилы показывают, что в слове «пила» надо переставить первую и третью </a:t>
            </a:r>
            <a:r>
              <a:rPr lang="ru-RU" dirty="0" smtClean="0"/>
              <a:t>буквы</a:t>
            </a:r>
          </a:p>
          <a:p>
            <a:pPr marL="0" indent="0" algn="ctr">
              <a:buNone/>
            </a:pPr>
            <a:r>
              <a:rPr lang="ru-RU" dirty="0"/>
              <a:t>3, 2, 1, 4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2725531" cy="204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3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Использование горизонтальной черты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3124200"/>
          </a:xfrm>
        </p:spPr>
        <p:txBody>
          <a:bodyPr>
            <a:normAutofit/>
          </a:bodyPr>
          <a:lstStyle/>
          <a:p>
            <a:r>
              <a:rPr lang="ru-RU" dirty="0"/>
              <a:t>между размещёнными друг под другом картинками, буквами служит для зашифровывания буквосочетаний «на», «над», «под», а также предлогов «на», «над», «под», если ребусом загадывается какая-либо фраза.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4139357" cy="264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8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Вписывание </a:t>
            </a:r>
            <a:r>
              <a:rPr lang="ru-RU" dirty="0"/>
              <a:t>в картинку или в букву других букв служит для зашифровывания «в»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46" y="2590800"/>
            <a:ext cx="47625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8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477962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цифр и чисел. Служат для зашифровки частей слов или предложений созвучных с произношением цифр и чисел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54" y="2743200"/>
            <a:ext cx="4762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6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716</TotalTime>
  <Words>249</Words>
  <Application>Microsoft Office PowerPoint</Application>
  <PresentationFormat>On-screen Show (4:3)</PresentationFormat>
  <Paragraphs>24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Autumn</vt:lpstr>
      <vt:lpstr>PowerPoint Presentation</vt:lpstr>
      <vt:lpstr>Основные приёмы составления ребуса.</vt:lpstr>
      <vt:lpstr>Применение запятых (также и перевёрнутых запятых) </vt:lpstr>
      <vt:lpstr>Добавление буквы или нескольких букв </vt:lpstr>
      <vt:lpstr>PowerPoint Presentation</vt:lpstr>
      <vt:lpstr>Помещение над картинкой ряда цифр </vt:lpstr>
      <vt:lpstr>Использование горизонтальной черты</vt:lpstr>
      <vt:lpstr>Вписывание в картинку или в букву других букв служит для зашифровывания «в»</vt:lpstr>
      <vt:lpstr>Использование цифр и чисел. Служат для зашифровки частей слов или предложений созвучных с произношением цифр и чисел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Попробуйте зашифровать!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2006-08-16T00:00:00Z</dcterms:created>
  <dcterms:modified xsi:type="dcterms:W3CDTF">2012-11-07T13:37:05Z</dcterms:modified>
</cp:coreProperties>
</file>